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8" r:id="rId10"/>
    <p:sldId id="266" r:id="rId11"/>
    <p:sldId id="267" r:id="rId12"/>
    <p:sldId id="261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3F6DB-8C77-F34D-B298-355D5B591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0D17C3-2DFC-8F40-BDF0-473CA73022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2CC38-007F-2047-9C85-7C954C77A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E7357-F5EE-2244-B7F7-A1B29C4FB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6DA2E-78F5-8A45-902E-A7FB127A9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27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F480D-16A9-D745-9FDF-3BFBD74AF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576018-A569-5F47-89BA-6F7D4EFD3D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9C174-B77B-7B48-9C90-047FEFFD0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84904-2F2C-EB45-AEE3-175006007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20076-7D9D-0840-98D9-48AC468D6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443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9F00B0-12D8-C343-B6EF-AA6B1E3D76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3EA503-55BE-2A4D-B05F-B1879E835A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E36A2-24C4-904D-9A02-AE49C5397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CC45C-41B6-8B43-A321-E8C66829F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563E5-DD0E-8A48-90B6-10B9317C0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818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79C25-2CD9-4840-A944-F494E04E9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1972D-B50E-0541-A54F-7B65684D7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EE70A-190A-614A-869F-4D1410253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41969-E59D-F446-B3AD-20390E654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79DF1D-53CB-9A49-B12C-B043FFE5C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82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DB9DA-7CFE-C343-9A80-75CEEE53B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36392-382A-1642-8782-E7664E431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06724-AB0B-9649-A2AC-9F21283FA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228A9-C96B-074B-80BE-442E43280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A24EE-03D8-0E4E-BB27-07CFDCCD9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788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21146-76BA-004A-8A70-399EB8355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6FDE0-486A-DF45-8817-9CDBA0E7C0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CC39CC-A775-2F40-BC9F-AA95AD11C9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B108D3-193C-3A45-A090-92A8415B1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8139F-118B-BB41-B935-F3C26DA27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AE27B0-773F-4E48-863F-198663288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71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7E5F4-D563-C848-B849-64C342A31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976A5-6BB0-D147-81B4-A239ECFAD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C8F77C-4856-B849-A470-3F5C158F6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EC519F-7629-9E40-B15C-D4482F55EB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86C2D4-D8FA-C24F-B38D-A25A7219D3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17346B-F307-D546-875D-AF045D522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4250D1-2436-914A-82B8-A5A3EA9B1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F8AA73-8A48-2B47-B7ED-F55B40218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296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16651-B9C2-DB49-9E83-D92F2DD9E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ADA872-C1E3-D945-88D2-20D4DCE7C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59009-7E54-554C-9D04-2E88C2C5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A2CFEC-14DC-2C44-AC4C-5A8A22B1D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40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F64198-AEF1-D344-82C7-F87B9CFBD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BBA73B-D32E-EE4E-A147-CF8CB97C3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5C2000-4A0D-B04E-8CA7-D5D293F20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267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B972C-2AED-5F42-A369-6265732DF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4D43F-1106-BD4A-AA94-0CEB178E2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33271D-B92D-D24D-9E6F-4FCA7F95B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AE382-555B-4D4C-8599-3939518E6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888643-BDD6-D74E-9F8A-C0D11BED3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2443B8-DBBE-8C4F-80AD-DB63C35C0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275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E6A4D-C77C-CF4B-9BC2-4ED00EB3D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B1FCAF-65FF-7D48-9C75-2975A678A9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F5C6E-8C44-104F-8813-CF6D1ECDC1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D3F8C0-62B3-C945-B6AB-D6979E32E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289FAC-8C66-E94B-84B8-CF115B6A3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F58567-B807-B942-BF08-75437CB4B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565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9CA94A-5671-1E42-9D2D-CAD57D350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C98E1-ABED-7D41-886D-A6F23001E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686E1-0850-944D-9448-72004A6362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0A2FA-21F1-C141-BD70-387B110D05D1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57FB6-E31B-DA46-A8A3-4EE2BBD0BE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16209-BF77-5144-B3B1-EB5BE1A98E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1DE33A-66EB-D04C-8379-48CCA6E369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8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art, treemap chart&#10;&#10;Description automatically generated">
            <a:extLst>
              <a:ext uri="{FF2B5EF4-FFF2-40B4-BE49-F238E27FC236}">
                <a16:creationId xmlns:a16="http://schemas.microsoft.com/office/drawing/2014/main" id="{ED68949F-9499-2647-92EF-6456781E1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207" y="643467"/>
            <a:ext cx="5641585" cy="5571065"/>
          </a:xfrm>
          <a:prstGeom prst="rect">
            <a:avLst/>
          </a:prstGeom>
          <a:ln>
            <a:noFill/>
          </a:ln>
        </p:spPr>
      </p:pic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32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C0FA48C7-A016-2F43-8677-D4851C2FB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06982"/>
            <a:ext cx="10905066" cy="384403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95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864A452-B565-634A-BACC-EE613AF12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404" y="643467"/>
            <a:ext cx="9523192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809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application, Word, website&#10;&#10;Description automatically generated">
            <a:extLst>
              <a:ext uri="{FF2B5EF4-FFF2-40B4-BE49-F238E27FC236}">
                <a16:creationId xmlns:a16="http://schemas.microsoft.com/office/drawing/2014/main" id="{05F8D8E2-6685-C649-BD79-D395279E4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667" y="643467"/>
            <a:ext cx="5926665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522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1FC664B-0F31-754E-9065-2CC8C353D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788" y="96479"/>
            <a:ext cx="5919214" cy="6118054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232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E3FFD8FA-3FD6-1D4D-8774-223C5304C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1165" y="136539"/>
            <a:ext cx="5439959" cy="5977978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08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DED4AC2-557F-FA46-BAA5-4E4F7BF60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389" y="288485"/>
            <a:ext cx="5318625" cy="5926047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26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5DF5D4AE-56F0-A24F-BE38-932FC74D3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57259"/>
            <a:ext cx="10905066" cy="5343481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753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93FC8C4-6588-6F43-B55F-49001AB58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25416"/>
            <a:ext cx="10905066" cy="5207166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14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3A6FEAB-AA20-ED40-9907-3A3F20A38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159" y="643467"/>
            <a:ext cx="7579681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193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able&#10;&#10;Description automatically generated with medium confidence">
            <a:extLst>
              <a:ext uri="{FF2B5EF4-FFF2-40B4-BE49-F238E27FC236}">
                <a16:creationId xmlns:a16="http://schemas.microsoft.com/office/drawing/2014/main" id="{881DADF1-81FC-DD4F-8464-5BD85BE68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20" y="643467"/>
            <a:ext cx="10037959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034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0372668-DEBF-8247-B217-B7E876F1E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983" y="643467"/>
            <a:ext cx="8538033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369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943E68F3-0A94-C341-B228-BB5B4EAA1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039" y="68213"/>
            <a:ext cx="6419134" cy="6146320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755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Chaos Li</dc:creator>
  <cp:lastModifiedBy>Chaos Li</cp:lastModifiedBy>
  <cp:revision>1</cp:revision>
  <dcterms:created xsi:type="dcterms:W3CDTF">2021-02-02T22:12:26Z</dcterms:created>
  <dcterms:modified xsi:type="dcterms:W3CDTF">2021-02-02T22:21:02Z</dcterms:modified>
</cp:coreProperties>
</file>

<file path=docProps/thumbnail.jpeg>
</file>